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D71CA-364C-866D-21B0-A1D0D9E2B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BDFD9-F661-A25B-04A7-059E6D28E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50B6-2EA3-A652-436C-64E6F949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B0C-1559-EA47-A5D8-D4E86E4FB5C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50CE5-C8A6-5633-2665-B5542BCE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DECFA-B6DE-855F-209B-DD34A2399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0A2A-FD87-F14E-AADF-C0B40023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3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E8E4-9B34-29F3-116C-A5334AF9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6F3F0-333B-5312-DBC8-2E8D10C9A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E9F20-22D3-736A-8B3D-72530EF3C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B0C-1559-EA47-A5D8-D4E86E4FB5C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809FD-14E6-397B-27F2-97AA2B565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0D7C3-BD18-895F-7451-0DFCF001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0A2A-FD87-F14E-AADF-C0B40023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0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4D8BE0-27F9-2677-D06F-104F8C68F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760F01-C402-0F1E-3113-7B1F1CD9D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165B7-5FC8-F001-15D9-CA3931CD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B0C-1559-EA47-A5D8-D4E86E4FB5C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F1CCC-2E14-6939-75EF-2559498B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1785D-A210-954E-F01E-2AFC55E5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0A2A-FD87-F14E-AADF-C0B40023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9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22862-888A-AF47-0556-C77B2DE0F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92E8E-0374-4A2E-B1A2-9752F39D4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18252-8D69-6D93-CD70-8077F9A5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B0C-1559-EA47-A5D8-D4E86E4FB5C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77A3E-EB30-D4F6-5073-CFC59C86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C475D-8D8C-B9B3-9711-2A481EC1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0A2A-FD87-F14E-AADF-C0B40023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1036-6714-412B-31D7-6E64EB35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DCBA2-7D7D-7F41-3158-7AC0B2322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F19BC-7615-CB44-2EC0-9A215138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B0C-1559-EA47-A5D8-D4E86E4FB5C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6BE71-1642-0CBF-C992-6E492478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5FBC8-B838-1379-D139-4C9102DE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0A2A-FD87-F14E-AADF-C0B40023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6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408C0-22B9-B1E1-00C3-00EC1E49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B2028-D89E-3E3E-09CD-1460B6AA0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CCE46-9592-8B1E-A402-C27004BD0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4A4E8-5181-91B8-290B-F514394F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B0C-1559-EA47-A5D8-D4E86E4FB5C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37B35-09FC-554C-EE69-19D94A7E6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284D6-337C-25D9-3C15-205C467D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0A2A-FD87-F14E-AADF-C0B40023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5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1E080-0F09-1BC6-2996-018D34DF6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B1F46-92A0-7234-C44E-76E683C17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A9955-9E45-3117-A39A-833EEAB3E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005B1-DB2F-09E1-4773-DD126B6E5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EB5471-01A6-1EB3-E2CC-C7A7DF3D5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66FBCE-83B1-F2B9-C7CA-8516789E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B0C-1559-EA47-A5D8-D4E86E4FB5C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39E2B3-6611-21FC-57D4-DB2794B11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48B9FA-FB9B-84E5-6A20-F5EF525AD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0A2A-FD87-F14E-AADF-C0B40023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8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1F1B0-C723-36C2-56FA-04527E87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B21AB-47E7-9AA8-B341-DBA6191AA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B0C-1559-EA47-A5D8-D4E86E4FB5C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2FC28-ED9B-B18D-5D01-3E0EDA81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992CC-0C4C-9D8C-90E7-A4F5F3B99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0A2A-FD87-F14E-AADF-C0B40023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F8565-1E47-759D-BC2A-670FDDD70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B0C-1559-EA47-A5D8-D4E86E4FB5C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CF914-1424-A32C-E7F0-3E73BE60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98E7C-4487-229F-4184-358E650E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0A2A-FD87-F14E-AADF-C0B40023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25682-C3DD-B7E3-185E-40C356845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F1C4B-DE34-4887-E09B-CFA22FEA6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BF6D4-CC0D-F12F-9AE5-90421B75B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47C15-36C8-5961-00C6-AEEEB27FA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B0C-1559-EA47-A5D8-D4E86E4FB5C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2D9A8-B430-22EE-915C-04A504669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9D5DE-F7E9-1727-4861-D320842A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0A2A-FD87-F14E-AADF-C0B40023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A174-E8FA-C461-A968-5FA183CE2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7E6D4F-BF9E-F7A9-2B77-222FA0314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B50F3-9888-92A9-F700-575D94712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47DFF-899B-2EE5-6F5E-27A67182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B0C-1559-EA47-A5D8-D4E86E4FB5C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8961F-BA10-F3E4-05D5-5908FF18E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A62E2-3334-93D0-E659-24205EFB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0A2A-FD87-F14E-AADF-C0B40023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9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B3DFE5-96F9-A182-11E9-24F6CB813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51554-8F1D-017D-42C6-C1F457474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55109-EA05-9C25-0DB3-456C26508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60B0C-1559-EA47-A5D8-D4E86E4FB5C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D9E8D-B878-AF76-9A9E-EAA6F78E6A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8274B-F9DB-2432-AC37-705985151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0A2A-FD87-F14E-AADF-C0B40023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FB1C-0643-7368-73B3-8CCCB87FE0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57278E-1DBA-3CAB-D7CC-B1F12EFFEC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365C1D3-E5BB-EFE6-7C8B-C1010CFE7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01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3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EF4CF-2E4A-C0AA-BB6A-04E015C8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A60425-7C53-796D-6BF5-666319354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53" y="0"/>
            <a:ext cx="12431315" cy="6858000"/>
          </a:xfrm>
        </p:spPr>
      </p:pic>
    </p:spTree>
    <p:extLst>
      <p:ext uri="{BB962C8B-B14F-4D97-AF65-F5344CB8AC3E}">
        <p14:creationId xmlns:p14="http://schemas.microsoft.com/office/powerpoint/2010/main" val="310518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C7B7C-974F-13E9-27C7-521F2F9A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E3A78EE-F8B4-AD71-BBB3-EFEBD6B86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25" y="0"/>
            <a:ext cx="12525375" cy="6858000"/>
          </a:xfrm>
        </p:spPr>
      </p:pic>
    </p:spTree>
    <p:extLst>
      <p:ext uri="{BB962C8B-B14F-4D97-AF65-F5344CB8AC3E}">
        <p14:creationId xmlns:p14="http://schemas.microsoft.com/office/powerpoint/2010/main" val="22282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A229-0F99-AFD3-0942-A81D9D0D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31E79E-A628-7FE6-C078-B695E8653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688"/>
            <a:ext cx="12192000" cy="7024688"/>
          </a:xfrm>
        </p:spPr>
      </p:pic>
    </p:spTree>
    <p:extLst>
      <p:ext uri="{BB962C8B-B14F-4D97-AF65-F5344CB8AC3E}">
        <p14:creationId xmlns:p14="http://schemas.microsoft.com/office/powerpoint/2010/main" val="42297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F08D-C2CF-7A2C-957C-2783CD60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CB695C4-329B-AC15-CF02-7D0117537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0"/>
            <a:ext cx="12287250" cy="6858000"/>
          </a:xfrm>
        </p:spPr>
      </p:pic>
    </p:spTree>
    <p:extLst>
      <p:ext uri="{BB962C8B-B14F-4D97-AF65-F5344CB8AC3E}">
        <p14:creationId xmlns:p14="http://schemas.microsoft.com/office/powerpoint/2010/main" val="186209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89925-D67D-33AC-1F4E-6E0052D5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C5EC97-F530-2E39-6F6A-C4E18CA71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62" y="0"/>
            <a:ext cx="12311062" cy="6858000"/>
          </a:xfrm>
        </p:spPr>
      </p:pic>
    </p:spTree>
    <p:extLst>
      <p:ext uri="{BB962C8B-B14F-4D97-AF65-F5344CB8AC3E}">
        <p14:creationId xmlns:p14="http://schemas.microsoft.com/office/powerpoint/2010/main" val="122444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F5A2-63DC-A392-AC3C-68C852237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6E6FDB-F825-010C-3982-E511A6A2D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0"/>
            <a:ext cx="12287250" cy="6858000"/>
          </a:xfrm>
        </p:spPr>
      </p:pic>
    </p:spTree>
    <p:extLst>
      <p:ext uri="{BB962C8B-B14F-4D97-AF65-F5344CB8AC3E}">
        <p14:creationId xmlns:p14="http://schemas.microsoft.com/office/powerpoint/2010/main" val="113080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1FEBE-6A99-3486-F559-863D8BB05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831E6FE-C549-A726-943D-5E0AB03DB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969" y="0"/>
            <a:ext cx="12322969" cy="6858000"/>
          </a:xfrm>
        </p:spPr>
      </p:pic>
    </p:spTree>
    <p:extLst>
      <p:ext uri="{BB962C8B-B14F-4D97-AF65-F5344CB8AC3E}">
        <p14:creationId xmlns:p14="http://schemas.microsoft.com/office/powerpoint/2010/main" val="3987266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0B7F-EFB5-D30C-CCBD-F32F3C3C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96BA42-C137-871A-4DE4-62CCAEF66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0"/>
            <a:ext cx="12287250" cy="6858000"/>
          </a:xfrm>
        </p:spPr>
      </p:pic>
    </p:spTree>
    <p:extLst>
      <p:ext uri="{BB962C8B-B14F-4D97-AF65-F5344CB8AC3E}">
        <p14:creationId xmlns:p14="http://schemas.microsoft.com/office/powerpoint/2010/main" val="925922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Daib Saad</dc:creator>
  <cp:lastModifiedBy>Daib Saad</cp:lastModifiedBy>
  <cp:revision>1</cp:revision>
  <dcterms:created xsi:type="dcterms:W3CDTF">2026-07-03T10:37:13Z</dcterms:created>
  <dcterms:modified xsi:type="dcterms:W3CDTF">2026-07-03T10:48:53Z</dcterms:modified>
</cp:coreProperties>
</file>